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>
        <p:scale>
          <a:sx n="100" d="100"/>
          <a:sy n="100" d="100"/>
        </p:scale>
        <p:origin x="348" y="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BEC38-31C5-4FC3-AB0B-6C3AA6462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D92A16-BE32-4046-B149-1427E9570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A5497D-3B1A-4BFD-AE09-76C0336B3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CC356-08C1-4C0C-895C-C1536AB9981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79B09-AF20-474E-836B-805789A29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EFF989-A47A-40A9-BA29-CF39B62D8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CC6D-6F39-4C09-81E4-42C836159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698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F40E6-55FF-4DB0-A26A-3361DA5E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D7A8DB-0CFA-4FE5-B866-034211FB3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DCA6DA-02B7-419D-8771-1525B0011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CC356-08C1-4C0C-895C-C1536AB9981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121787-A30B-4683-8B80-DEB4CF488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B676B5-E1F0-4624-A037-6FF5DE58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CC6D-6F39-4C09-81E4-42C836159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23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769E56-4FCC-4337-86B1-778C13D35B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31E309-00E9-4D30-8AD8-018E8373B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7CEF52-60C6-4075-A635-35359B2B1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CC356-08C1-4C0C-895C-C1536AB9981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77129B-AD0A-4CF3-976C-FF6BD46B9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14936D-E563-4C3E-AE3D-487A32B3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CC6D-6F39-4C09-81E4-42C836159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132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AE06A-68D0-4513-90D1-D53B54E4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8B544A-AE03-4761-936C-751EE8622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F906C1-C91C-468E-9C33-DAF8FD49C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CC356-08C1-4C0C-895C-C1536AB9981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71EE06-6B08-4F31-9BDC-66509EE52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2FC893-AB2C-47A0-B396-6918EDE66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CC6D-6F39-4C09-81E4-42C836159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73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27402-6DCB-4B8B-BDD9-6B27A5F6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77E331-F6AD-486D-8334-67C644111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96A58A-CB60-457D-A30C-74419984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CC356-08C1-4C0C-895C-C1536AB9981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5572AA-5932-42FA-832F-09D094806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966537-67A9-4D2E-AA79-A56F9888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CC6D-6F39-4C09-81E4-42C836159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853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EB339-E7AF-4B39-87E8-2B5BAA183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B62C3-38BA-47C2-BA9F-2C547624B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F032A8-66A7-41DC-A3BF-990595BBC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7BCFA9-009E-4254-8DA2-78184A596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CC356-08C1-4C0C-895C-C1536AB9981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03386B-84B1-400C-AC43-A92655107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92ED09-2851-416B-88E9-2F04EBB7D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CC6D-6F39-4C09-81E4-42C836159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059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EFBD9-4575-4190-9FDC-6BDDD9FAE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8D8EE5-18F3-42A1-B712-F66FE768D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C8FCC6-4F86-4831-807C-C2302E123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756AB44-48E1-4309-82AF-B67CB19237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FF3701-E021-4F52-8BA0-72A6F41E40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47DDF-A5FF-4C62-A2F7-A4DB68C38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CC356-08C1-4C0C-895C-C1536AB9981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9C44CC-07A9-4AE1-BC59-013879473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8FD01F4-E5C8-4D9F-9D9D-E9998C9E0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CC6D-6F39-4C09-81E4-42C836159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869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A1479F-A652-490A-8EFA-69A4FB96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D01F35-6E20-4A31-8E2A-A4C0D2E3C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CC356-08C1-4C0C-895C-C1536AB9981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9D7C2F-51CD-4E08-BD52-F0E60A0ED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19B518-7A6C-465D-98FC-29E748FA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CC6D-6F39-4C09-81E4-42C836159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09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F4682A-A52F-4CB5-AE97-0BB88DFC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CC356-08C1-4C0C-895C-C1536AB9981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B08D23-F0EF-41C0-A782-975900970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A95C47-F3CC-425E-A5E7-E8FFD6E83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CC6D-6F39-4C09-81E4-42C836159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852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41A65-2555-4CA3-90B3-7C94A7E71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3DB9C-614F-486A-AE9B-6C9BFF139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236AE1-2936-4D6C-8051-AEC1920CC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B30EAB-6B79-4C19-AA76-F7EF92251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CC356-08C1-4C0C-895C-C1536AB9981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77A312-732B-45F0-B1B9-C24173F03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43249B-BDBC-4ACE-AE44-A551F0CE5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CC6D-6F39-4C09-81E4-42C836159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223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20CC0-9005-47F2-A987-096E3A9F8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B3849B-58E5-4C2A-AAA0-10B9483F90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E2776C-5C89-4E96-BA31-B6557950B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E088E5-80BD-4381-97B4-888001151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CC356-08C1-4C0C-895C-C1536AB9981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237E26-5F14-4EA1-911E-D61107C27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BA3F36-DBA3-438E-A69C-BB5AAEA0E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CC6D-6F39-4C09-81E4-42C836159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21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81CDB9-9B72-4EFD-A92E-49B0F5EC6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272C7F-1B94-49B1-A117-6AACABACE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6DE1E5-AD41-4DC8-BD04-CE9332104B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CC356-08C1-4C0C-895C-C1536AB9981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FC120D-AB03-4354-BD85-BCBA1C3DDB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096ED8-B4E8-4DDF-80D4-9AD02F088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CCC6D-6F39-4C09-81E4-42C836159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438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C5AB0A7-B130-42AC-9B75-FDD7A273C582}"/>
              </a:ext>
            </a:extLst>
          </p:cNvPr>
          <p:cNvGrpSpPr/>
          <p:nvPr/>
        </p:nvGrpSpPr>
        <p:grpSpPr>
          <a:xfrm>
            <a:off x="1366520" y="457708"/>
            <a:ext cx="7056120" cy="5389372"/>
            <a:chOff x="1366520" y="457708"/>
            <a:chExt cx="7056120" cy="53893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EE30FE4-C06B-4A18-B661-D058B0555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862" y="457708"/>
              <a:ext cx="7036162" cy="537872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FDE6C45-DA45-428A-B75E-CF9B93DD3F7D}"/>
                </a:ext>
              </a:extLst>
            </p:cNvPr>
            <p:cNvSpPr/>
            <p:nvPr/>
          </p:nvSpPr>
          <p:spPr>
            <a:xfrm>
              <a:off x="1366520" y="467360"/>
              <a:ext cx="7056120" cy="53797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268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5D584C6-75EB-4332-BF64-AFAD21E444FD}"/>
              </a:ext>
            </a:extLst>
          </p:cNvPr>
          <p:cNvGrpSpPr/>
          <p:nvPr/>
        </p:nvGrpSpPr>
        <p:grpSpPr>
          <a:xfrm>
            <a:off x="1366520" y="467360"/>
            <a:ext cx="7056120" cy="5379720"/>
            <a:chOff x="1366520" y="467360"/>
            <a:chExt cx="7056120" cy="53797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5E5DE3E-938C-4C77-B7FF-33250F076C83}"/>
                </a:ext>
              </a:extLst>
            </p:cNvPr>
            <p:cNvSpPr/>
            <p:nvPr/>
          </p:nvSpPr>
          <p:spPr>
            <a:xfrm>
              <a:off x="1366520" y="467360"/>
              <a:ext cx="7056120" cy="5379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43D9D96-E403-4A96-A4DD-86C579B4E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300" y="619760"/>
              <a:ext cx="6896460" cy="4961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1963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C0DAB95-A11A-4CFB-8B70-8E009CB6C6C6}"/>
              </a:ext>
            </a:extLst>
          </p:cNvPr>
          <p:cNvGrpSpPr/>
          <p:nvPr/>
        </p:nvGrpSpPr>
        <p:grpSpPr>
          <a:xfrm>
            <a:off x="1366520" y="467360"/>
            <a:ext cx="7056120" cy="5379720"/>
            <a:chOff x="1366520" y="467360"/>
            <a:chExt cx="7056120" cy="5379720"/>
          </a:xfrm>
          <a:solidFill>
            <a:schemeClr val="bg1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5E5DE3E-938C-4C77-B7FF-33250F076C83}"/>
                </a:ext>
              </a:extLst>
            </p:cNvPr>
            <p:cNvSpPr/>
            <p:nvPr/>
          </p:nvSpPr>
          <p:spPr>
            <a:xfrm>
              <a:off x="1366520" y="467360"/>
              <a:ext cx="7056120" cy="5379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54C8522-86D4-4500-8631-C632D78975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73"/>
            <a:stretch/>
          </p:blipFill>
          <p:spPr>
            <a:xfrm>
              <a:off x="1413552" y="1071879"/>
              <a:ext cx="6898556" cy="4170681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978260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2D1A379-2DE8-41FD-A437-03240836BA45}"/>
              </a:ext>
            </a:extLst>
          </p:cNvPr>
          <p:cNvGrpSpPr/>
          <p:nvPr/>
        </p:nvGrpSpPr>
        <p:grpSpPr>
          <a:xfrm>
            <a:off x="1366520" y="467360"/>
            <a:ext cx="7056120" cy="5379720"/>
            <a:chOff x="1366520" y="467360"/>
            <a:chExt cx="7056120" cy="53797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5E5DE3E-938C-4C77-B7FF-33250F076C83}"/>
                </a:ext>
              </a:extLst>
            </p:cNvPr>
            <p:cNvSpPr/>
            <p:nvPr/>
          </p:nvSpPr>
          <p:spPr>
            <a:xfrm>
              <a:off x="1366520" y="467360"/>
              <a:ext cx="7056120" cy="5379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AE81D15-5250-42FF-87A3-64EDC877D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203"/>
            <a:stretch/>
          </p:blipFill>
          <p:spPr>
            <a:xfrm>
              <a:off x="1396997" y="670197"/>
              <a:ext cx="6995166" cy="207336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BFBD2A-24EC-4EAD-AE6C-4B2FFEB7FD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762" b="-2988"/>
            <a:stretch/>
          </p:blipFill>
          <p:spPr>
            <a:xfrm>
              <a:off x="1396997" y="2946400"/>
              <a:ext cx="6995166" cy="2851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4149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EC51338-1C65-4FF2-9705-C6123932471F}"/>
              </a:ext>
            </a:extLst>
          </p:cNvPr>
          <p:cNvGrpSpPr/>
          <p:nvPr/>
        </p:nvGrpSpPr>
        <p:grpSpPr>
          <a:xfrm>
            <a:off x="1366520" y="467360"/>
            <a:ext cx="7056120" cy="5379720"/>
            <a:chOff x="1366520" y="467360"/>
            <a:chExt cx="7056120" cy="53797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5E5DE3E-938C-4C77-B7FF-33250F076C83}"/>
                </a:ext>
              </a:extLst>
            </p:cNvPr>
            <p:cNvSpPr/>
            <p:nvPr/>
          </p:nvSpPr>
          <p:spPr>
            <a:xfrm>
              <a:off x="1366520" y="467360"/>
              <a:ext cx="7056120" cy="5379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0FDF34B-9D0B-4113-8E58-66BBEABC1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00" r="6802"/>
            <a:stretch/>
          </p:blipFill>
          <p:spPr>
            <a:xfrm>
              <a:off x="2209800" y="505818"/>
              <a:ext cx="5594350" cy="53028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0657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1DB1B52-9E32-42D7-925C-C159A3768C01}"/>
              </a:ext>
            </a:extLst>
          </p:cNvPr>
          <p:cNvGrpSpPr/>
          <p:nvPr/>
        </p:nvGrpSpPr>
        <p:grpSpPr>
          <a:xfrm>
            <a:off x="1366520" y="467360"/>
            <a:ext cx="7056120" cy="5379720"/>
            <a:chOff x="1366520" y="467360"/>
            <a:chExt cx="7056120" cy="53797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5E5DE3E-938C-4C77-B7FF-33250F076C83}"/>
                </a:ext>
              </a:extLst>
            </p:cNvPr>
            <p:cNvSpPr/>
            <p:nvPr/>
          </p:nvSpPr>
          <p:spPr>
            <a:xfrm>
              <a:off x="1366520" y="467360"/>
              <a:ext cx="7056120" cy="5379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F97CED1-D88D-4A5A-AB99-410456613F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3" r="1701"/>
            <a:stretch/>
          </p:blipFill>
          <p:spPr>
            <a:xfrm>
              <a:off x="1495667" y="758825"/>
              <a:ext cx="6736719" cy="4752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6058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와이드스크린</PresentationFormat>
  <Paragraphs>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Jungrak</dc:creator>
  <cp:lastModifiedBy>Jungrak Choi</cp:lastModifiedBy>
  <cp:revision>2</cp:revision>
  <dcterms:created xsi:type="dcterms:W3CDTF">2026-01-06T07:14:42Z</dcterms:created>
  <dcterms:modified xsi:type="dcterms:W3CDTF">2026-01-06T08:24:27Z</dcterms:modified>
</cp:coreProperties>
</file>